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73" r:id="rId5"/>
    <p:sldId id="260" r:id="rId6"/>
    <p:sldId id="277" r:id="rId7"/>
    <p:sldId id="274" r:id="rId8"/>
    <p:sldId id="262" r:id="rId9"/>
    <p:sldId id="261" r:id="rId10"/>
    <p:sldId id="264" r:id="rId11"/>
    <p:sldId id="265" r:id="rId12"/>
    <p:sldId id="263" r:id="rId13"/>
    <p:sldId id="269" r:id="rId14"/>
    <p:sldId id="276" r:id="rId15"/>
    <p:sldId id="275" r:id="rId16"/>
    <p:sldId id="268" r:id="rId17"/>
    <p:sldId id="272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478"/>
    <a:srgbClr val="0067B8"/>
    <a:srgbClr val="5084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8507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094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2828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8064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620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8416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8359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6559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555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1890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3447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60AF4-58A3-4BD3-A15E-FB1E14564960}" type="datetimeFigureOut">
              <a:rPr lang="pt-BR" smtClean="0"/>
              <a:t>07/09/2022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C80B2-1DF2-4E4B-BAB1-829225E547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9270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-88070"/>
            <a:ext cx="12196688" cy="506236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4713668" y="2327417"/>
            <a:ext cx="7044743" cy="2646878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166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ēKran</a:t>
            </a:r>
          </a:p>
        </p:txBody>
      </p:sp>
      <p:pic>
        <p:nvPicPr>
          <p:cNvPr id="1032" name="Picture 8" descr="Monitoramento de red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2" b="44365"/>
          <a:stretch/>
        </p:blipFill>
        <p:spPr bwMode="auto">
          <a:xfrm>
            <a:off x="-1" y="4974295"/>
            <a:ext cx="12266579" cy="2012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/>
          <p:cNvSpPr txBox="1"/>
          <p:nvPr/>
        </p:nvSpPr>
        <p:spPr>
          <a:xfrm>
            <a:off x="5390147" y="2027613"/>
            <a:ext cx="2245895" cy="830997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Projeto</a:t>
            </a:r>
          </a:p>
        </p:txBody>
      </p:sp>
    </p:spTree>
    <p:extLst>
      <p:ext uri="{BB962C8B-B14F-4D97-AF65-F5344CB8AC3E}">
        <p14:creationId xmlns:p14="http://schemas.microsoft.com/office/powerpoint/2010/main" val="719756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9914021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5149517" y="5784210"/>
            <a:ext cx="4553246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Product Backlog</a:t>
            </a:r>
          </a:p>
        </p:txBody>
      </p:sp>
      <p:pic>
        <p:nvPicPr>
          <p:cNvPr id="10242" name="Picture 2" descr="Tendências na advocacia: 10 mudanças que todo advogado precisa saber! -  Software Jurídico Software Jurídico Completo - ADVBOX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47" t="-188" r="12035" b="188"/>
          <a:stretch/>
        </p:blipFill>
        <p:spPr bwMode="auto">
          <a:xfrm>
            <a:off x="9914021" y="-77821"/>
            <a:ext cx="2277979" cy="6940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C964BC8-770D-1DD3-519B-384235210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6" y="719847"/>
            <a:ext cx="9702763" cy="45729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7702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179016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7138400" y="389242"/>
            <a:ext cx="4634813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Protótipo de site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09B4FE7-5297-1C6D-8A18-2BA1A7A988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3" t="3035" r="173" b="-3035"/>
          <a:stretch/>
        </p:blipFill>
        <p:spPr>
          <a:xfrm>
            <a:off x="-58366" y="1790163"/>
            <a:ext cx="12279549" cy="61991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7017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-778213" y="5989178"/>
            <a:ext cx="8259295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r"/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Modelagem lógica de dados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1EDA798-3513-E553-57EB-49409A17D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20" t="1435" r="4143" b="4341"/>
          <a:stretch/>
        </p:blipFill>
        <p:spPr>
          <a:xfrm>
            <a:off x="2033081" y="284619"/>
            <a:ext cx="8473218" cy="54589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8740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5067837"/>
            <a:ext cx="12192000" cy="179016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8C00C8D-C929-F45A-913F-23E24C9AF325}"/>
              </a:ext>
            </a:extLst>
          </p:cNvPr>
          <p:cNvSpPr/>
          <p:nvPr/>
        </p:nvSpPr>
        <p:spPr>
          <a:xfrm>
            <a:off x="0" y="-68094"/>
            <a:ext cx="12192000" cy="5301198"/>
          </a:xfrm>
          <a:prstGeom prst="rect">
            <a:avLst/>
          </a:prstGeom>
          <a:solidFill>
            <a:srgbClr val="0044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8352740" y="5301198"/>
            <a:ext cx="3117366" cy="1323439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Client Linux</a:t>
            </a:r>
          </a:p>
        </p:txBody>
      </p:sp>
      <p:pic>
        <p:nvPicPr>
          <p:cNvPr id="1026" name="Picture 2" descr="Linux Logo – PNG e Vetor – Download de Logo">
            <a:extLst>
              <a:ext uri="{FF2B5EF4-FFF2-40B4-BE49-F238E27FC236}">
                <a16:creationId xmlns:a16="http://schemas.microsoft.com/office/drawing/2014/main" id="{C074F596-CD2D-95BA-EA04-B7BB7F398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693" y="1957900"/>
            <a:ext cx="8550613" cy="3039476"/>
          </a:xfrm>
          <a:prstGeom prst="rect">
            <a:avLst/>
          </a:prstGeom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190500" dist="228600" dir="2700000" algn="ctr">
              <a:srgbClr val="000000">
                <a:alpha val="3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965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5138473"/>
            <a:ext cx="12192000" cy="171952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6" descr="Linguagem Python: o que é e para que serve | by Raísa Boing | portfoliorb |  Medium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" t="37948" r="10250"/>
          <a:stretch/>
        </p:blipFill>
        <p:spPr bwMode="auto">
          <a:xfrm>
            <a:off x="0" y="0"/>
            <a:ext cx="12192000" cy="513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5245768" y="5591909"/>
            <a:ext cx="6817895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Simulação de máquinas</a:t>
            </a:r>
          </a:p>
        </p:txBody>
      </p:sp>
    </p:spTree>
    <p:extLst>
      <p:ext uri="{BB962C8B-B14F-4D97-AF65-F5344CB8AC3E}">
        <p14:creationId xmlns:p14="http://schemas.microsoft.com/office/powerpoint/2010/main" val="2968094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62" name="Picture 6" descr="Fundamentos de TI: De Leigo a Expert – O Que você precisa saber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15" r="21929"/>
          <a:stretch/>
        </p:blipFill>
        <p:spPr bwMode="auto">
          <a:xfrm>
            <a:off x="0" y="0"/>
            <a:ext cx="29838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2165684" y="0"/>
            <a:ext cx="10026316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2519231" y="5972634"/>
            <a:ext cx="4988474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Inovações futuras</a:t>
            </a:r>
          </a:p>
        </p:txBody>
      </p:sp>
    </p:spTree>
    <p:extLst>
      <p:ext uri="{BB962C8B-B14F-4D97-AF65-F5344CB8AC3E}">
        <p14:creationId xmlns:p14="http://schemas.microsoft.com/office/powerpoint/2010/main" val="4047161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or que usar o Kotlin no desenvolvimento Android?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" t="24413" r="4191" b="13327"/>
          <a:stretch/>
        </p:blipFill>
        <p:spPr bwMode="auto">
          <a:xfrm>
            <a:off x="-60808" y="0"/>
            <a:ext cx="12252808" cy="5190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0" y="5067837"/>
            <a:ext cx="12192000" cy="179016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7006106" y="5782614"/>
            <a:ext cx="4056845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Desafio Kotlin</a:t>
            </a:r>
          </a:p>
        </p:txBody>
      </p:sp>
    </p:spTree>
    <p:extLst>
      <p:ext uri="{BB962C8B-B14F-4D97-AF65-F5344CB8AC3E}">
        <p14:creationId xmlns:p14="http://schemas.microsoft.com/office/powerpoint/2010/main" val="600018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4688" y="-88070"/>
            <a:ext cx="12192000" cy="48686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2575972" y="2898832"/>
            <a:ext cx="7044743" cy="101566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Obrigado(a)</a:t>
            </a:r>
          </a:p>
        </p:txBody>
      </p:sp>
      <p:pic>
        <p:nvPicPr>
          <p:cNvPr id="1032" name="Picture 8" descr="Monitoramento de rede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2" b="44365"/>
          <a:stretch/>
        </p:blipFill>
        <p:spPr bwMode="auto">
          <a:xfrm>
            <a:off x="4688" y="4780547"/>
            <a:ext cx="12187312" cy="220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3014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Setor de TI tem novo horário de atendimento - Campus Caxias do Sul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57"/>
          <a:stretch/>
        </p:blipFill>
        <p:spPr bwMode="auto">
          <a:xfrm>
            <a:off x="9839459" y="0"/>
            <a:ext cx="2352541" cy="686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0" y="0"/>
            <a:ext cx="10200068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6753726" y="5997714"/>
            <a:ext cx="3326365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Contexto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BE14AFD4-AB5F-956B-8ED1-4ABDD706219D}"/>
              </a:ext>
            </a:extLst>
          </p:cNvPr>
          <p:cNvSpPr/>
          <p:nvPr/>
        </p:nvSpPr>
        <p:spPr>
          <a:xfrm>
            <a:off x="538263" y="552855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Georgia" panose="02040502050405020303" pitchFamily="18" charset="0"/>
              </a:rPr>
              <a:t>Necessidade de mercado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BA5395E2-460F-34F6-63D2-66D0FD17DFDD}"/>
              </a:ext>
            </a:extLst>
          </p:cNvPr>
          <p:cNvSpPr/>
          <p:nvPr/>
        </p:nvSpPr>
        <p:spPr>
          <a:xfrm>
            <a:off x="3741909" y="552855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Georgia" panose="02040502050405020303" pitchFamily="18" charset="0"/>
              </a:rPr>
              <a:t>Pandemia de COVID-19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33052E7D-5AFE-F591-BC8E-A5184CD790E5}"/>
              </a:ext>
            </a:extLst>
          </p:cNvPr>
          <p:cNvSpPr/>
          <p:nvPr/>
        </p:nvSpPr>
        <p:spPr>
          <a:xfrm>
            <a:off x="538262" y="3508442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Georgia" panose="02040502050405020303" pitchFamily="18" charset="0"/>
              </a:rPr>
              <a:t>Monitoramento</a:t>
            </a:r>
            <a:endParaRPr lang="pt-BR" dirty="0">
              <a:latin typeface="Georgia" panose="02040502050405020303" pitchFamily="18" charset="0"/>
            </a:endParaRP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A4595AEF-9F9B-632B-0380-97E3E2DE0B66}"/>
              </a:ext>
            </a:extLst>
          </p:cNvPr>
          <p:cNvSpPr/>
          <p:nvPr/>
        </p:nvSpPr>
        <p:spPr>
          <a:xfrm>
            <a:off x="3741908" y="3508442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Georgia" panose="02040502050405020303" pitchFamily="18" charset="0"/>
              </a:rPr>
              <a:t>Plataforma de acesso</a:t>
            </a:r>
            <a:endParaRPr lang="pt-BR" dirty="0">
              <a:latin typeface="Georgia" panose="02040502050405020303" pitchFamily="18" charset="0"/>
            </a:endParaRP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FF2EF72E-B980-CFE9-9F9C-BD1F3699DBE9}"/>
              </a:ext>
            </a:extLst>
          </p:cNvPr>
          <p:cNvSpPr/>
          <p:nvPr/>
        </p:nvSpPr>
        <p:spPr>
          <a:xfrm>
            <a:off x="6718571" y="2089017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Georgia" panose="02040502050405020303" pitchFamily="18" charset="0"/>
              </a:rPr>
              <a:t>Praticidade e Segurança</a:t>
            </a:r>
            <a:endParaRPr lang="pt-BR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059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Setor de TI tem novo horário de atendimento - Campus Caxias do Sul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337"/>
          <a:stretch/>
        </p:blipFill>
        <p:spPr bwMode="auto">
          <a:xfrm>
            <a:off x="0" y="0"/>
            <a:ext cx="20219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906073" y="0"/>
            <a:ext cx="10285927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2150772" y="5885646"/>
            <a:ext cx="2453312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Desafios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027465BC-2159-AEE9-60F1-D51844929365}"/>
              </a:ext>
            </a:extLst>
          </p:cNvPr>
          <p:cNvSpPr/>
          <p:nvPr/>
        </p:nvSpPr>
        <p:spPr>
          <a:xfrm>
            <a:off x="2673186" y="1780166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Georgia" panose="02040502050405020303" pitchFamily="18" charset="0"/>
              </a:rPr>
              <a:t>Falhas e Bugs de Sistema Operacional</a:t>
            </a:r>
            <a:endParaRPr lang="pt-BR" dirty="0">
              <a:latin typeface="Georgia" panose="02040502050405020303" pitchFamily="18" charset="0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5031FEDF-C240-15AD-8D5E-45C1F70D8572}"/>
              </a:ext>
            </a:extLst>
          </p:cNvPr>
          <p:cNvSpPr/>
          <p:nvPr/>
        </p:nvSpPr>
        <p:spPr>
          <a:xfrm>
            <a:off x="5889798" y="1780166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Georgia" panose="02040502050405020303" pitchFamily="18" charset="0"/>
              </a:rPr>
              <a:t>Falta de monitoramento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E754F913-42A0-03F7-8F3C-4DA690BDFC1B}"/>
              </a:ext>
            </a:extLst>
          </p:cNvPr>
          <p:cNvSpPr/>
          <p:nvPr/>
        </p:nvSpPr>
        <p:spPr>
          <a:xfrm>
            <a:off x="9106410" y="1780166"/>
            <a:ext cx="2509737" cy="2402732"/>
          </a:xfrm>
          <a:prstGeom prst="ellipse">
            <a:avLst/>
          </a:prstGeom>
          <a:solidFill>
            <a:srgbClr val="004478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Georgia" panose="02040502050405020303" pitchFamily="18" charset="0"/>
              </a:rPr>
              <a:t>Prejuízos silenciosos</a:t>
            </a:r>
          </a:p>
        </p:txBody>
      </p:sp>
    </p:spTree>
    <p:extLst>
      <p:ext uri="{BB962C8B-B14F-4D97-AF65-F5344CB8AC3E}">
        <p14:creationId xmlns:p14="http://schemas.microsoft.com/office/powerpoint/2010/main" val="1051796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8" name="Picture 4" descr="Mulheres negras: desafios e conquistas - JSB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7" r="67526"/>
          <a:stretch/>
        </p:blipFill>
        <p:spPr bwMode="auto">
          <a:xfrm>
            <a:off x="9757893" y="0"/>
            <a:ext cx="243410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0" y="0"/>
            <a:ext cx="1003264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5131440" y="5905077"/>
            <a:ext cx="4626453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Visão do negócio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0ECF8A6-4A7C-0900-CC31-C2E91CF50C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5"/>
          <a:stretch/>
        </p:blipFill>
        <p:spPr>
          <a:xfrm>
            <a:off x="379539" y="536869"/>
            <a:ext cx="9090443" cy="5134359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3514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RH digital: novas tecnologias invadem a área de ... | Nube 12/04/2019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7" r="57590"/>
          <a:stretch/>
        </p:blipFill>
        <p:spPr bwMode="auto">
          <a:xfrm>
            <a:off x="-25758" y="0"/>
            <a:ext cx="3837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3464416" y="0"/>
            <a:ext cx="872758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9069551" y="5788658"/>
            <a:ext cx="2745348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Personas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37AD9F3-B71A-A015-ADA9-BA6A8C8368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1" r="4843"/>
          <a:stretch/>
        </p:blipFill>
        <p:spPr>
          <a:xfrm>
            <a:off x="3812146" y="458735"/>
            <a:ext cx="8076806" cy="5066574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06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RH digital: novas tecnologias invadem a área de ... | Nube 12/04/2019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7" r="57590"/>
          <a:stretch/>
        </p:blipFill>
        <p:spPr bwMode="auto">
          <a:xfrm>
            <a:off x="-25758" y="0"/>
            <a:ext cx="38379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3464416" y="0"/>
            <a:ext cx="872758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9069551" y="5806932"/>
            <a:ext cx="2745348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Personas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0B3A9DD-4630-CBD9-D917-AED25630C2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35" r="5070"/>
          <a:stretch/>
        </p:blipFill>
        <p:spPr>
          <a:xfrm>
            <a:off x="3808517" y="440459"/>
            <a:ext cx="8098138" cy="5076713"/>
          </a:xfrm>
          <a:prstGeom prst="rect">
            <a:avLst/>
          </a:prstGeom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4275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Saiba tudo sobre tecnologia da informação e qual a sua importância – Blog  da EAD Unipar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2" r="63507"/>
          <a:stretch/>
        </p:blipFill>
        <p:spPr bwMode="auto">
          <a:xfrm>
            <a:off x="9914022" y="0"/>
            <a:ext cx="22908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4689" y="0"/>
            <a:ext cx="9909333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5328008" y="5919158"/>
            <a:ext cx="4517919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Lean UX Canvas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27035E9-93F5-FEFA-923D-8667D04C98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8" b="43963"/>
          <a:stretch/>
        </p:blipFill>
        <p:spPr>
          <a:xfrm>
            <a:off x="462587" y="584899"/>
            <a:ext cx="8993535" cy="28441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8B3FCCA-DFFD-6778-F46B-05B4F2B20A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" t="53915" r="72695" b="-848"/>
          <a:stretch/>
        </p:blipFill>
        <p:spPr>
          <a:xfrm>
            <a:off x="2077378" y="3891065"/>
            <a:ext cx="2426529" cy="23820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2759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Saiba tudo sobre tecnologia da informação e qual a sua importância – Blog  da EAD Unipar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1" t="193" r="70788" b="-193"/>
          <a:stretch/>
        </p:blipFill>
        <p:spPr bwMode="auto">
          <a:xfrm>
            <a:off x="9895268" y="0"/>
            <a:ext cx="230961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4688" y="0"/>
            <a:ext cx="9890580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6625389" y="5885645"/>
            <a:ext cx="3269879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 User Story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F3F0C35-22EF-F5CD-F1AC-1301E74084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2"/>
          <a:stretch/>
        </p:blipFill>
        <p:spPr>
          <a:xfrm>
            <a:off x="1061698" y="200551"/>
            <a:ext cx="5408579" cy="6359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5864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Viabilidade Jurídica | Nova Vida TI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083"/>
          <a:stretch/>
        </p:blipFill>
        <p:spPr bwMode="auto">
          <a:xfrm>
            <a:off x="-1" y="0"/>
            <a:ext cx="241091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2410917" y="0"/>
            <a:ext cx="978108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2715717" y="5882482"/>
            <a:ext cx="2369629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004478"/>
                </a:solidFill>
                <a:latin typeface="Georgia" panose="02040502050405020303" pitchFamily="18" charset="0"/>
                <a:cs typeface="Aharoni" panose="02010803020104030203" pitchFamily="2" charset="-79"/>
              </a:rPr>
              <a:t>Planner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8E2B7C5-207C-D64E-B5D0-7DF23424A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636" y="337953"/>
            <a:ext cx="9353644" cy="51093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3493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62</Words>
  <Application>Microsoft Office PowerPoint</Application>
  <PresentationFormat>Widescreen</PresentationFormat>
  <Paragraphs>26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Georgia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Nilda</dc:creator>
  <cp:lastModifiedBy>NATHÁLIA APARECIDA BURLINA MARQUES .</cp:lastModifiedBy>
  <cp:revision>25</cp:revision>
  <dcterms:created xsi:type="dcterms:W3CDTF">2022-09-03T22:59:09Z</dcterms:created>
  <dcterms:modified xsi:type="dcterms:W3CDTF">2022-09-07T17:47:31Z</dcterms:modified>
</cp:coreProperties>
</file>

<file path=docProps/thumbnail.jpeg>
</file>